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F15"/>
    <a:srgbClr val="DFFDF8"/>
    <a:srgbClr val="C16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3"/>
  </p:normalViewPr>
  <p:slideViewPr>
    <p:cSldViewPr snapToGrid="0" snapToObjects="1">
      <p:cViewPr varScale="1">
        <p:scale>
          <a:sx n="85" d="100"/>
          <a:sy n="85" d="100"/>
        </p:scale>
        <p:origin x="3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772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953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824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019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110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145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67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849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49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76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711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680F2-02FB-9D41-9F0B-E53B9A2A83DA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A8FFB-0676-E244-9412-AC716B0F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771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52649AA-4F5B-EE47-A235-F51795E9964A}"/>
              </a:ext>
            </a:extLst>
          </p:cNvPr>
          <p:cNvSpPr txBox="1"/>
          <p:nvPr/>
        </p:nvSpPr>
        <p:spPr>
          <a:xfrm>
            <a:off x="0" y="299800"/>
            <a:ext cx="6858000" cy="707886"/>
          </a:xfrm>
          <a:prstGeom prst="rect">
            <a:avLst/>
          </a:prstGeom>
          <a:solidFill>
            <a:srgbClr val="DFFDF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JARMYPANTSANDFLIPFLOPS" panose="02000603000000000000" pitchFamily="2" charset="0"/>
                <a:ea typeface="MJARMYPANTSANDFLIPFLOPS" panose="02000603000000000000" pitchFamily="2" charset="0"/>
              </a:rPr>
              <a:t>À l’extérieur… 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FFA6794-04B7-8445-B79D-B248274CC556}"/>
              </a:ext>
            </a:extLst>
          </p:cNvPr>
          <p:cNvSpPr/>
          <p:nvPr/>
        </p:nvSpPr>
        <p:spPr>
          <a:xfrm>
            <a:off x="224852" y="1618937"/>
            <a:ext cx="4497049" cy="2293495"/>
          </a:xfrm>
          <a:prstGeom prst="roundRect">
            <a:avLst/>
          </a:prstGeom>
          <a:solidFill>
            <a:srgbClr val="DFFDF8">
              <a:alpha val="8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Je dois toujours voir l’adulte de mon groupe 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F5B07A0-0796-224D-BCFC-0FF9D2B306AD}"/>
              </a:ext>
            </a:extLst>
          </p:cNvPr>
          <p:cNvSpPr/>
          <p:nvPr/>
        </p:nvSpPr>
        <p:spPr>
          <a:xfrm>
            <a:off x="2327222" y="4084821"/>
            <a:ext cx="4497049" cy="2293495"/>
          </a:xfrm>
          <a:prstGeom prst="roundRect">
            <a:avLst/>
          </a:prstGeom>
          <a:solidFill>
            <a:srgbClr val="DFFDF8">
              <a:alpha val="8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Je fais attention à la nature qui m’entoure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30174CA-EAC4-2949-AAD2-8BACAA30CFDE}"/>
              </a:ext>
            </a:extLst>
          </p:cNvPr>
          <p:cNvSpPr/>
          <p:nvPr/>
        </p:nvSpPr>
        <p:spPr>
          <a:xfrm>
            <a:off x="224852" y="6550705"/>
            <a:ext cx="4497049" cy="2293495"/>
          </a:xfrm>
          <a:prstGeom prst="roundRect">
            <a:avLst/>
          </a:prstGeom>
          <a:solidFill>
            <a:srgbClr val="DFFDF8">
              <a:alpha val="8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JBOSONTLESMINUSCULES" panose="02000603000000000000" pitchFamily="2" charset="0"/>
                <a:ea typeface="JBOSONTLESMINUSCULES" panose="02000603000000000000" pitchFamily="2" charset="0"/>
              </a:rPr>
              <a:t>Je suis prudent(e) pour ne pas me blesser ni blesser les autres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B185676-11BC-1841-A23E-70719B1DC8AA}"/>
              </a:ext>
            </a:extLst>
          </p:cNvPr>
          <p:cNvSpPr/>
          <p:nvPr/>
        </p:nvSpPr>
        <p:spPr>
          <a:xfrm>
            <a:off x="224852" y="1446548"/>
            <a:ext cx="599606" cy="59960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bg1"/>
                </a:solidFill>
                <a:latin typeface="MJARMYPANTSANDFLIPFLOPS" panose="02000603000000000000" pitchFamily="2" charset="0"/>
                <a:ea typeface="MJARMYPANTSANDFLIPFLOPS" panose="02000603000000000000" pitchFamily="2" charset="0"/>
              </a:rPr>
              <a:t>1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1961302-D97D-D643-9F42-0E72F06C77BA}"/>
              </a:ext>
            </a:extLst>
          </p:cNvPr>
          <p:cNvSpPr/>
          <p:nvPr/>
        </p:nvSpPr>
        <p:spPr>
          <a:xfrm>
            <a:off x="6224665" y="3912432"/>
            <a:ext cx="599606" cy="59960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bg1">
                    <a:lumMod val="95000"/>
                  </a:schemeClr>
                </a:solidFill>
                <a:latin typeface="MJARMYPANTSANDFLIPFLOPS" panose="02000603000000000000" pitchFamily="2" charset="0"/>
                <a:ea typeface="MJARMYPANTSANDFLIPFLOPS" panose="02000603000000000000" pitchFamily="2" charset="0"/>
              </a:rPr>
              <a:t>2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DF3D1A2-00D3-1A44-BA4E-7E7AF988B625}"/>
              </a:ext>
            </a:extLst>
          </p:cNvPr>
          <p:cNvSpPr/>
          <p:nvPr/>
        </p:nvSpPr>
        <p:spPr>
          <a:xfrm>
            <a:off x="224852" y="6337092"/>
            <a:ext cx="599606" cy="59960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bg1">
                    <a:lumMod val="95000"/>
                  </a:schemeClr>
                </a:solidFill>
                <a:latin typeface="MJARMYPANTSANDFLIPFLOPS" panose="02000603000000000000" pitchFamily="2" charset="0"/>
                <a:ea typeface="MJARMYPANTSANDFLIPFLOPS" panose="02000603000000000000" pitchFamily="2" charset="0"/>
              </a:rPr>
              <a:t>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C5A709C-B7E7-7C4B-90B4-3D876463B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478" y="35218"/>
            <a:ext cx="1679522" cy="26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47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37</Words>
  <Application>Microsoft Macintosh PowerPoint</Application>
  <PresentationFormat>Format Lettre (8,5 x 11 po)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JBOSONTLESMINUSCULES</vt:lpstr>
      <vt:lpstr>MJARMYPANTSANDFLIPFLOPS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Strasbourg, Audrey</dc:creator>
  <cp:lastModifiedBy>Strasbourg, Audrey</cp:lastModifiedBy>
  <cp:revision>5</cp:revision>
  <dcterms:created xsi:type="dcterms:W3CDTF">2021-03-22T15:29:37Z</dcterms:created>
  <dcterms:modified xsi:type="dcterms:W3CDTF">2021-08-16T15:29:29Z</dcterms:modified>
</cp:coreProperties>
</file>