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6"/>
  </p:normalViewPr>
  <p:slideViewPr>
    <p:cSldViewPr snapToGrid="0" snapToObjects="1" showGuides="1">
      <p:cViewPr varScale="1">
        <p:scale>
          <a:sx n="114" d="100"/>
          <a:sy n="114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388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963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532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001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517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783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167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747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27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511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891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C03B-B2A5-6149-9AA7-70780D1D061A}" type="datetimeFigureOut">
              <a:rPr lang="fr-CA" smtClean="0"/>
              <a:t>21-08-10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1BFD1-C6E9-1E46-ABDC-EB2B3017EE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972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7A83EEA-0681-324F-A34D-DD3FC432C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030001"/>
              </p:ext>
            </p:extLst>
          </p:nvPr>
        </p:nvGraphicFramePr>
        <p:xfrm>
          <a:off x="0" y="618692"/>
          <a:ext cx="9144000" cy="622914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5132484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449166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75865612"/>
                    </a:ext>
                  </a:extLst>
                </a:gridCol>
              </a:tblGrid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MJTOOGROOLFORSCHOOL" panose="02000603000000000000" pitchFamily="2" charset="0"/>
                          <a:ea typeface="MJTOOGROOLFORSCHOOL" panose="02000603000000000000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MJTOOGROOLFORSCHOOL" panose="02000603000000000000" pitchFamily="2" charset="0"/>
                          <a:ea typeface="MJTOOGROOLFORSCHOOL" panose="02000603000000000000" pitchFamily="2" charset="0"/>
                        </a:rPr>
                        <a:t>Activité prévue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MJTOOGROOLFORSCHOOL" panose="02000603000000000000" pitchFamily="2" charset="0"/>
                          <a:ea typeface="MJTOOGROOLFORSCHOOL" panose="02000603000000000000" pitchFamily="2" charset="0"/>
                        </a:rPr>
                        <a:t>Parents-accompagnateurs + Coordonnées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39323"/>
                  </a:ext>
                </a:extLst>
              </a:tr>
              <a:tr h="1173355"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466543"/>
                  </a:ext>
                </a:extLst>
              </a:tr>
              <a:tr h="1173355"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934254"/>
                  </a:ext>
                </a:extLst>
              </a:tr>
              <a:tr h="1173355"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517608"/>
                  </a:ext>
                </a:extLst>
              </a:tr>
              <a:tr h="1173355"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071422"/>
                  </a:ext>
                </a:extLst>
              </a:tr>
              <a:tr h="1173355"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13796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DCC07B17-C39B-EF47-B4BC-9C0EDA8FACD9}"/>
              </a:ext>
            </a:extLst>
          </p:cNvPr>
          <p:cNvSpPr txBox="1"/>
          <p:nvPr/>
        </p:nvSpPr>
        <p:spPr>
          <a:xfrm>
            <a:off x="1275643" y="10160"/>
            <a:ext cx="704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latin typeface="JBOSONTLESMINUSCULES" panose="02000603000000000000" pitchFamily="2" charset="0"/>
                <a:ea typeface="JBOSONTLESMINUSCULES" panose="02000603000000000000" pitchFamily="2" charset="0"/>
              </a:rPr>
              <a:t>Planification des accompagnateurs </a:t>
            </a:r>
          </a:p>
        </p:txBody>
      </p:sp>
      <p:pic>
        <p:nvPicPr>
          <p:cNvPr id="1026" name="Image 4">
            <a:extLst>
              <a:ext uri="{FF2B5EF4-FFF2-40B4-BE49-F238E27FC236}">
                <a16:creationId xmlns:a16="http://schemas.microsoft.com/office/drawing/2014/main" id="{2C40AB51-AE00-4445-9AC3-68E36F9EE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910" y="477621"/>
            <a:ext cx="769938" cy="12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7079CA09-9639-154A-8325-11C3D834B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91714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</Words>
  <Application>Microsoft Macintosh PowerPoint</Application>
  <PresentationFormat>Format Lettre (8,5 x 11 po)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JBOSONTLESMINUSCULES</vt:lpstr>
      <vt:lpstr>MJTOOGROOLFORSCHOOL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Strasbourg, Audrey</dc:creator>
  <cp:lastModifiedBy>Strasbourg, Audrey</cp:lastModifiedBy>
  <cp:revision>3</cp:revision>
  <dcterms:created xsi:type="dcterms:W3CDTF">2021-03-22T14:21:41Z</dcterms:created>
  <dcterms:modified xsi:type="dcterms:W3CDTF">2021-08-10T22:49:02Z</dcterms:modified>
</cp:coreProperties>
</file>